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5" r:id="rId3"/>
    <p:sldId id="256" r:id="rId4"/>
    <p:sldId id="274" r:id="rId5"/>
    <p:sldId id="258" r:id="rId6"/>
    <p:sldId id="275" r:id="rId7"/>
    <p:sldId id="259" r:id="rId8"/>
    <p:sldId id="276" r:id="rId9"/>
    <p:sldId id="260" r:id="rId10"/>
    <p:sldId id="261" r:id="rId11"/>
    <p:sldId id="262" r:id="rId12"/>
    <p:sldId id="263" r:id="rId13"/>
    <p:sldId id="264" r:id="rId14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3830" y="680085"/>
            <a:ext cx="9144000" cy="1301750"/>
          </a:xfrm>
        </p:spPr>
        <p:txBody>
          <a:bodyPr/>
          <a:p>
            <a:r>
              <a:rPr lang="en-US"/>
              <a:t>kagome data</a:t>
            </a:r>
            <a:endParaRPr lang="en-US"/>
          </a:p>
        </p:txBody>
      </p:sp>
      <p:pic>
        <p:nvPicPr>
          <p:cNvPr id="4" name="Picture 3" descr="lattic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2530" y="2611120"/>
            <a:ext cx="6746875" cy="2908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_c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2890" y="26670"/>
            <a:ext cx="4982845" cy="3424555"/>
          </a:xfrm>
          <a:prstGeom prst="rect">
            <a:avLst/>
          </a:prstGeom>
        </p:spPr>
      </p:pic>
      <p:pic>
        <p:nvPicPr>
          <p:cNvPr id="4" name="Picture 3" descr="sc_co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45" y="3423920"/>
            <a:ext cx="4646295" cy="3192780"/>
          </a:xfrm>
          <a:prstGeom prst="rect">
            <a:avLst/>
          </a:prstGeom>
        </p:spPr>
      </p:pic>
      <p:pic>
        <p:nvPicPr>
          <p:cNvPr id="5" name="Picture 4" descr="sc_co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45" y="0"/>
            <a:ext cx="4983480" cy="34245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_c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1445"/>
            <a:ext cx="6273800" cy="4311015"/>
          </a:xfrm>
          <a:prstGeom prst="rect">
            <a:avLst/>
          </a:prstGeom>
        </p:spPr>
      </p:pic>
      <p:pic>
        <p:nvPicPr>
          <p:cNvPr id="3" name="Picture 2" descr="sc_co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670" y="131445"/>
            <a:ext cx="6393180" cy="439356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209675" y="4965700"/>
            <a:ext cx="9664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量级在</a:t>
            </a:r>
            <a:r>
              <a:rPr lang="en-US" altLang="zh-CN" sz="2400" b="1"/>
              <a:t>10-3</a:t>
            </a:r>
            <a:r>
              <a:rPr lang="zh-CN" altLang="en-US" sz="2400" b="1"/>
              <a:t>到</a:t>
            </a:r>
            <a:r>
              <a:rPr lang="en-US" altLang="zh-CN" sz="2400" b="1"/>
              <a:t>10-7</a:t>
            </a:r>
            <a:r>
              <a:rPr lang="zh-CN" altLang="en-US" sz="2400" b="1"/>
              <a:t>之间，相比于原始</a:t>
            </a:r>
            <a:r>
              <a:rPr lang="en-US" altLang="zh-CN" sz="2400" b="1"/>
              <a:t>t-J</a:t>
            </a:r>
            <a:r>
              <a:rPr lang="zh-CN" altLang="en-US" sz="2400" b="1"/>
              <a:t>模型来说，衰减变慢</a:t>
            </a:r>
            <a:endParaRPr lang="zh-CN" altLang="en-US" sz="24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235" y="1019810"/>
            <a:ext cx="10444480" cy="509714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000125" y="273050"/>
            <a:ext cx="9664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对比姜</a:t>
            </a:r>
            <a:r>
              <a:rPr lang="zh-CN" altLang="en-US" sz="2400" b="1"/>
              <a:t>红臣结果</a:t>
            </a:r>
            <a:endParaRPr lang="zh-CN" altLang="en-US" sz="24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62330"/>
            <a:ext cx="12192000" cy="3143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4290"/>
            <a:ext cx="12192000" cy="300482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37210" y="192405"/>
            <a:ext cx="106934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 b="1"/>
              <a:t>electron density (t1=3 J1=1 t2/t1=0.7 J2/J1=0.49)</a:t>
            </a:r>
            <a:endParaRPr lang="en-US" sz="36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electron_density_1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8555" y="1130935"/>
            <a:ext cx="5973445" cy="4177665"/>
          </a:xfrm>
          <a:prstGeom prst="rect">
            <a:avLst/>
          </a:prstGeom>
        </p:spPr>
      </p:pic>
      <p:pic>
        <p:nvPicPr>
          <p:cNvPr id="6" name="Picture 5" descr="electron_density_1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" y="1130935"/>
            <a:ext cx="5650230" cy="41865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5481320"/>
            <a:ext cx="3219450" cy="6191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308735" y="6160770"/>
            <a:ext cx="32188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 (includes both A and B sites)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3036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9150"/>
            <a:ext cx="12192000" cy="29381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electron_density_1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" y="1005205"/>
            <a:ext cx="5995035" cy="4191635"/>
          </a:xfrm>
          <a:prstGeom prst="rect">
            <a:avLst/>
          </a:prstGeom>
        </p:spPr>
      </p:pic>
      <p:pic>
        <p:nvPicPr>
          <p:cNvPr id="5" name="Picture 4" descr="electron_density_1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505" y="1005205"/>
            <a:ext cx="5738495" cy="41440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9641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0590"/>
            <a:ext cx="12192000" cy="29343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electron_density_1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05840"/>
            <a:ext cx="6044565" cy="4364990"/>
          </a:xfrm>
          <a:prstGeom prst="rect">
            <a:avLst/>
          </a:prstGeom>
        </p:spPr>
      </p:pic>
      <p:pic>
        <p:nvPicPr>
          <p:cNvPr id="3" name="Picture 2" descr="electron_density_1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70" y="1005205"/>
            <a:ext cx="6045200" cy="43656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5877560" y="3997325"/>
            <a:ext cx="5809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掺杂</a:t>
            </a:r>
            <a:r>
              <a:rPr lang="en-US" altLang="zh-CN" sz="2400" b="1"/>
              <a:t>1/12</a:t>
            </a:r>
            <a:r>
              <a:rPr lang="zh-CN" altLang="en-US" sz="2400" b="1"/>
              <a:t>，</a:t>
            </a:r>
            <a:r>
              <a:rPr lang="en-US" altLang="zh-CN" sz="2400" b="1"/>
              <a:t>1/9</a:t>
            </a:r>
            <a:r>
              <a:rPr lang="zh-CN" altLang="en-US" sz="2400" b="1"/>
              <a:t>时，</a:t>
            </a:r>
            <a:r>
              <a:rPr lang="en-US" altLang="zh-CN" sz="2400" b="1"/>
              <a:t>y</a:t>
            </a:r>
            <a:r>
              <a:rPr lang="zh-CN" altLang="en-US" sz="2400" b="1"/>
              <a:t>方向平移对称性破缺</a:t>
            </a:r>
            <a:endParaRPr lang="zh-CN" altLang="en-US" sz="2400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888615"/>
          </a:xfrm>
          <a:prstGeom prst="rect">
            <a:avLst/>
          </a:prstGeom>
        </p:spPr>
      </p:pic>
      <p:pic>
        <p:nvPicPr>
          <p:cNvPr id="2" name="Picture 1" descr="electron_density_1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6730"/>
            <a:ext cx="5192395" cy="37496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_c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235" y="1388110"/>
            <a:ext cx="4883785" cy="3355975"/>
          </a:xfrm>
          <a:prstGeom prst="rect">
            <a:avLst/>
          </a:prstGeom>
        </p:spPr>
      </p:pic>
      <p:pic>
        <p:nvPicPr>
          <p:cNvPr id="4" name="Picture 3" descr="sc_co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905" y="1236980"/>
            <a:ext cx="4933950" cy="339026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640080" y="391160"/>
            <a:ext cx="84080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/>
              <a:t>superconductivity correlation</a:t>
            </a:r>
            <a:r>
              <a:rPr lang="zh-CN" altLang="en-US" sz="3200" b="1"/>
              <a:t>（</a:t>
            </a:r>
            <a:r>
              <a:rPr lang="en-US" altLang="zh-CN" sz="3200" b="1"/>
              <a:t>a-a bond</a:t>
            </a:r>
            <a:r>
              <a:rPr lang="zh-CN" altLang="en-US" sz="3200" b="1"/>
              <a:t>）</a:t>
            </a:r>
            <a:endParaRPr lang="zh-CN" altLang="en-US" sz="32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</Words>
  <Application>WPS Presentation</Application>
  <PresentationFormat>Widescreen</PresentationFormat>
  <Paragraphs>14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宋体</vt:lpstr>
      <vt:lpstr>Wingdings</vt:lpstr>
      <vt:lpstr>Calibri Light</vt:lpstr>
      <vt:lpstr>Helvetica Neue</vt:lpstr>
      <vt:lpstr>微软雅黑</vt:lpstr>
      <vt:lpstr>汉仪旗黑</vt:lpstr>
      <vt:lpstr>宋体</vt:lpstr>
      <vt:lpstr>Arial Unicode MS</vt:lpstr>
      <vt:lpstr>Calibri</vt:lpstr>
      <vt:lpstr>汉仪书宋二KW</vt:lpstr>
      <vt:lpstr>Hiragino Sans CNS</vt:lpstr>
      <vt:lpstr>Office Theme</vt:lpstr>
      <vt:lpstr>kagome data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yaoguang</dc:creator>
  <cp:lastModifiedBy>WPS_1603846745</cp:lastModifiedBy>
  <cp:revision>5</cp:revision>
  <dcterms:created xsi:type="dcterms:W3CDTF">2022-09-27T13:18:18Z</dcterms:created>
  <dcterms:modified xsi:type="dcterms:W3CDTF">2022-09-27T13:18:18Z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1033-4.6.1.7467</vt:lpwstr>
  </property>
  <property fmtid="{D5CDD505-2E9C-101B-9397-08002B2CF9AE}" pid="3" name="ICV">
    <vt:lpwstr>9493F97C34BADCC493623263DF485AE0</vt:lpwstr>
  </property>
</Properties>
</file>